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1"/>
  </p:notesMasterIdLst>
  <p:sldIdLst>
    <p:sldId id="256" r:id="rId2"/>
    <p:sldId id="257" r:id="rId3"/>
    <p:sldId id="259" r:id="rId4"/>
    <p:sldId id="258" r:id="rId5"/>
    <p:sldId id="264" r:id="rId6"/>
    <p:sldId id="263" r:id="rId7"/>
    <p:sldId id="271" r:id="rId8"/>
    <p:sldId id="260" r:id="rId9"/>
    <p:sldId id="268" r:id="rId10"/>
    <p:sldId id="265" r:id="rId11"/>
    <p:sldId id="272" r:id="rId12"/>
    <p:sldId id="273" r:id="rId13"/>
    <p:sldId id="274" r:id="rId14"/>
    <p:sldId id="280" r:id="rId15"/>
    <p:sldId id="266" r:id="rId16"/>
    <p:sldId id="261" r:id="rId17"/>
    <p:sldId id="281" r:id="rId18"/>
    <p:sldId id="282" r:id="rId19"/>
    <p:sldId id="283" r:id="rId20"/>
    <p:sldId id="284" r:id="rId21"/>
    <p:sldId id="267" r:id="rId22"/>
    <p:sldId id="262" r:id="rId23"/>
    <p:sldId id="275" r:id="rId24"/>
    <p:sldId id="276" r:id="rId25"/>
    <p:sldId id="277" r:id="rId26"/>
    <p:sldId id="278" r:id="rId27"/>
    <p:sldId id="285" r:id="rId28"/>
    <p:sldId id="279" r:id="rId29"/>
    <p:sldId id="270" r:id="rId3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17</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299141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1/7/23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a:t>
            </a: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281118"/>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280501"/>
            <a:ext cx="6319240" cy="3530323"/>
          </a:xfrm>
          <a:prstGeom prst="rect">
            <a:avLst/>
          </a:prstGeom>
        </p:spPr>
      </p:pic>
    </p:spTree>
    <p:extLst>
      <p:ext uri="{BB962C8B-B14F-4D97-AF65-F5344CB8AC3E}">
        <p14:creationId xmlns:p14="http://schemas.microsoft.com/office/powerpoint/2010/main" val="1147416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err="1"/>
              <a:t>stigmergy</a:t>
            </a:r>
            <a:endParaRPr lang="en-US"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995138" y="2666999"/>
            <a:ext cx="4119068"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5" y="2390898"/>
            <a:ext cx="7772400" cy="1936399"/>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and literature review skills).</a:t>
            </a:r>
          </a:p>
        </p:txBody>
      </p:sp>
    </p:spTree>
    <p:extLst>
      <p:ext uri="{BB962C8B-B14F-4D97-AF65-F5344CB8AC3E}">
        <p14:creationId xmlns:p14="http://schemas.microsoft.com/office/powerpoint/2010/main" val="10722365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016369"/>
            <a:ext cx="9905998" cy="4560277"/>
          </a:xfrm>
        </p:spPr>
        <p:txBody>
          <a:bodyPr>
            <a:normAutofit/>
          </a:bodyPr>
          <a:lstStyle/>
          <a:p>
            <a:r>
              <a:rPr lang="en-US" dirty="0"/>
              <a:t>WRITEUP/REPORT</a:t>
            </a:r>
          </a:p>
          <a:p>
            <a:pPr lvl="1"/>
            <a:r>
              <a:rPr lang="en-US" dirty="0"/>
              <a:t>on the paper they present, and the topic in general (unconventional AI). </a:t>
            </a:r>
          </a:p>
          <a:p>
            <a:pPr lvl="1"/>
            <a:r>
              <a:rPr lang="en-US" dirty="0"/>
              <a:t>They would do a literature review of other papers in the field. </a:t>
            </a:r>
          </a:p>
          <a:p>
            <a:pPr lvl="1"/>
            <a:r>
              <a:rPr lang="en-US" dirty="0"/>
              <a:t>They will then reflect/write on how these techniques can be incorporated in modern AI/deep learning.</a:t>
            </a:r>
          </a:p>
          <a:p>
            <a:pPr lvl="1"/>
            <a:r>
              <a:rPr lang="en-US" dirty="0"/>
              <a:t>The intention is for students to</a:t>
            </a:r>
          </a:p>
          <a:p>
            <a:pPr lvl="2"/>
            <a:r>
              <a:rPr lang="en-US" dirty="0"/>
              <a:t> learn how to read papers, and </a:t>
            </a:r>
          </a:p>
          <a:p>
            <a:pPr lvl="2"/>
            <a:r>
              <a:rPr lang="en-US" dirty="0"/>
              <a:t>compare and contrast them to other papers and </a:t>
            </a:r>
          </a:p>
          <a:p>
            <a:pPr lvl="2"/>
            <a:r>
              <a:rPr lang="en-US" dirty="0"/>
              <a:t>then evaluate what this means for AI/deep learning.</a:t>
            </a:r>
          </a:p>
        </p:txBody>
      </p:sp>
    </p:spTree>
    <p:extLst>
      <p:ext uri="{BB962C8B-B14F-4D97-AF65-F5344CB8AC3E}">
        <p14:creationId xmlns:p14="http://schemas.microsoft.com/office/powerpoint/2010/main" val="21362288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fontScale="92500" lnSpcReduction="10000"/>
          </a:bodyPr>
          <a:lstStyle/>
          <a:p>
            <a:r>
              <a:rPr lang="en-US" dirty="0"/>
              <a:t>WRITEUP/REPORT</a:t>
            </a:r>
          </a:p>
          <a:p>
            <a:pPr lvl="1"/>
            <a:r>
              <a:rPr lang="en-US" dirty="0"/>
              <a:t>Some writing prompts for the writeup are here: </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 A hybrid of all of the above</a:t>
            </a:r>
          </a:p>
        </p:txBody>
      </p:sp>
    </p:spTree>
    <p:extLst>
      <p:ext uri="{BB962C8B-B14F-4D97-AF65-F5344CB8AC3E}">
        <p14:creationId xmlns:p14="http://schemas.microsoft.com/office/powerpoint/2010/main" val="6495490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for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a:t>Neuroscience (</a:t>
            </a:r>
            <a:r>
              <a:rPr lang="en-GB" dirty="0" err="1"/>
              <a:t>Perceptrons</a:t>
            </a:r>
            <a:r>
              <a:rPr lang="en-GB" dirty="0"/>
              <a:t>)</a:t>
            </a:r>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fontScale="85000" lnSpcReduction="20000"/>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ANALOGIES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r>
              <a:rPr lang="en-US" dirty="0"/>
              <a:t> </a:t>
            </a:r>
          </a:p>
          <a:p>
            <a:pPr lvl="2"/>
            <a:r>
              <a:rPr lang="en-US" dirty="0"/>
              <a:t>Link </a:t>
            </a:r>
            <a:r>
              <a:rPr lang="en-US"/>
              <a:t>to dreams</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3013</TotalTime>
  <Words>1182</Words>
  <Application>Microsoft Macintosh PowerPoint</Application>
  <PresentationFormat>Widescreen</PresentationFormat>
  <Paragraphs>148</Paragraphs>
  <Slides>29</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-apple-system</vt:lpstr>
      <vt:lpstr>Arial</vt:lpstr>
      <vt:lpstr>Calibri</vt:lpstr>
      <vt:lpstr>Century Gothic</vt:lpstr>
      <vt:lpstr>Mesh</vt:lpstr>
      <vt:lpstr>Unconventional approaches to AI</vt:lpstr>
      <vt:lpstr>Insights from the past</vt:lpstr>
      <vt:lpstr>Insights from the past</vt:lpstr>
      <vt:lpstr>Approaches</vt:lpstr>
      <vt:lpstr>Insights from the past</vt:lpstr>
      <vt:lpstr>ANALOGIES</vt:lpstr>
      <vt:lpstr>STORIES AND ANALOGIES</vt:lpstr>
      <vt:lpstr>Approaches</vt:lpstr>
      <vt:lpstr>Approaches</vt:lpstr>
      <vt:lpstr>Approaches</vt:lpstr>
      <vt:lpstr>Approaches</vt:lpstr>
      <vt:lpstr>Approaches</vt:lpstr>
      <vt:lpstr>PowerPoint Presentation</vt:lpstr>
      <vt:lpstr>PowerPoint Presentation</vt:lpstr>
      <vt:lpstr>Approaches</vt:lpstr>
      <vt:lpstr>Approaches</vt:lpstr>
      <vt:lpstr>Collective intelligence</vt:lpstr>
      <vt:lpstr>Collective intelligence</vt:lpstr>
      <vt:lpstr>Collective intelligence</vt:lpstr>
      <vt:lpstr>Collective intelligence</vt:lpstr>
      <vt:lpstr>Approaches</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92</cp:revision>
  <cp:lastPrinted>2022-12-16T15:42:40Z</cp:lastPrinted>
  <dcterms:created xsi:type="dcterms:W3CDTF">2022-09-13T15:45:32Z</dcterms:created>
  <dcterms:modified xsi:type="dcterms:W3CDTF">2023-01-07T13:55:09Z</dcterms:modified>
</cp:coreProperties>
</file>

<file path=docProps/thumbnail.jpeg>
</file>